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3564" y="-1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51A8F-6B3D-47B8-BAC5-9ECA384371B3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76588-602D-4579-B9D4-05BE39849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7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5A9750-2B2D-42FB-9A41-6327DFC287C0}" type="datetime1">
              <a:rPr lang="ru-RU" smtClean="0"/>
              <a:t>04.09.2019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D40D-BCCF-4E82-96CD-730BDCB25091}" type="datetime1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4D214A-36AE-4CFC-AE16-1860989E4DAD}" type="datetime1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F2-D28D-412B-8D30-D5DB6896D934}" type="datetime1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E584-8479-496B-82A2-E25E7B265F90}" type="datetime1">
              <a:rPr lang="ru-RU" smtClean="0"/>
              <a:t>04.09.2019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1CFCC1-E4EC-42FB-B938-7B3DEBCCFDF8}" type="datetime1">
              <a:rPr lang="ru-RU" smtClean="0"/>
              <a:t>04.09.2019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42B29A-B0B3-497E-B38D-604C82CBC0AD}" type="datetime1">
              <a:rPr lang="ru-RU" smtClean="0"/>
              <a:t>04.09.2019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C981-2C6C-40C2-BEA2-62000CF2C86E}" type="datetime1">
              <a:rPr lang="ru-RU" smtClean="0"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0137-1688-4F5E-844F-ED57C5F04D25}" type="datetime1">
              <a:rPr lang="ru-RU" smtClean="0"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E3CE-2216-4E1C-A474-73F663CF6ADF}" type="datetime1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6289BFE-9894-41F4-92A6-196F1B994207}" type="datetime1">
              <a:rPr lang="ru-RU" smtClean="0"/>
              <a:t>04.09.2019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3F29D8-2E8B-46F6-B856-4BC3117C816B}" type="datetime1">
              <a:rPr lang="ru-RU" smtClean="0"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N:\&#1080;&#1079;&#1073;%20&#1087;&#1088;&#1072;&#1074;&#1086;\Ovaccii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1428736"/>
            <a:ext cx="5695960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Интеллектуальная игра</a:t>
            </a:r>
            <a:br>
              <a:rPr lang="ru-RU" dirty="0" smtClean="0"/>
            </a:br>
            <a:r>
              <a:rPr lang="ru-RU" dirty="0" smtClean="0"/>
              <a:t>по финансовому праву</a:t>
            </a:r>
            <a:br>
              <a:rPr lang="ru-RU" dirty="0" smtClean="0"/>
            </a:br>
            <a:r>
              <a:rPr lang="ru-RU" dirty="0" smtClean="0"/>
              <a:t>«Ты сам отвечаешь </a:t>
            </a:r>
            <a:br>
              <a:rPr lang="ru-RU" dirty="0" smtClean="0"/>
            </a:br>
            <a:r>
              <a:rPr lang="ru-RU" dirty="0" smtClean="0"/>
              <a:t>за все!»»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451"/>
            <a:ext cx="3491880" cy="233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1436" y="2143116"/>
            <a:ext cx="5432332" cy="311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игру!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715016"/>
            <a:ext cx="3714776" cy="374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vacci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Дурное употребление материальных благ часто является вернейшим путем к величайшим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невзгодам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Д. Дефо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1"/>
            <a:ext cx="3330034" cy="397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Участники Игры выполняют задания по вопросам финансовой грамотности:</a:t>
            </a:r>
          </a:p>
          <a:p>
            <a:r>
              <a:rPr lang="ru-RU" dirty="0" smtClean="0"/>
              <a:t>1 задание -  тест из 10 вопросов (10 баллов)</a:t>
            </a:r>
          </a:p>
          <a:p>
            <a:r>
              <a:rPr lang="ru-RU" dirty="0" smtClean="0"/>
              <a:t>2 задание - привести в соответствие термин и его понятие (10 баллов)</a:t>
            </a:r>
          </a:p>
          <a:p>
            <a:r>
              <a:rPr lang="ru-RU" dirty="0" smtClean="0"/>
              <a:t>3 задание –  схема (17 баллов)</a:t>
            </a:r>
          </a:p>
          <a:p>
            <a:r>
              <a:rPr lang="ru-RU" dirty="0" smtClean="0"/>
              <a:t>4 задание – кроссворд (10 баллов)</a:t>
            </a:r>
          </a:p>
          <a:p>
            <a:r>
              <a:rPr lang="ru-RU" dirty="0" smtClean="0"/>
              <a:t>5 задание – </a:t>
            </a:r>
            <a:r>
              <a:rPr lang="ru-RU" dirty="0"/>
              <a:t>блиц-турнир </a:t>
            </a:r>
            <a:r>
              <a:rPr lang="ru-RU"/>
              <a:t>(</a:t>
            </a:r>
            <a:r>
              <a:rPr lang="ru-RU" smtClean="0"/>
              <a:t>12 </a:t>
            </a:r>
            <a:r>
              <a:rPr lang="ru-RU" dirty="0"/>
              <a:t>баллов)</a:t>
            </a:r>
          </a:p>
          <a:p>
            <a:r>
              <a:rPr lang="ru-RU" dirty="0" smtClean="0"/>
              <a:t>6 задание – лозунг (10 баллов)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Задание 1</a:t>
            </a:r>
            <a:r>
              <a:rPr lang="ru-RU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/>
              <a:t>Т</a:t>
            </a:r>
            <a:r>
              <a:rPr lang="ru-RU" b="1" dirty="0" smtClean="0"/>
              <a:t>ест «Насколько хорошо вы знаете экономику». На выполнение теста дается 5 минут.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780928"/>
            <a:ext cx="613410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Задание 2.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Приведите в соответствие термины и определения. 3 минуты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496"/>
            <a:ext cx="4429156" cy="322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Задание 3.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Составить  схему. 5 минут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928934"/>
            <a:ext cx="3786214" cy="298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Задание 4.</a:t>
            </a:r>
            <a:r>
              <a:rPr lang="ru-RU" b="1" dirty="0" smtClean="0"/>
              <a:t> «Конкурс капитанов»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Разгадайте кроссворд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Время выполнения – 5 минут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14624"/>
            <a:ext cx="4520588" cy="300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Задание 5.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“Веселый блиц-турнир”.</a:t>
            </a:r>
            <a:r>
              <a:rPr lang="ru-RU" dirty="0" smtClean="0"/>
              <a:t> Задаются по очереди вопросы  командам, ответ дается сразу.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174478"/>
            <a:ext cx="3143272" cy="368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Задание 6.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Творческий конкурс. </a:t>
            </a:r>
            <a:r>
              <a:rPr lang="ru-RU" dirty="0"/>
              <a:t>Напишите лозунг-обращение к  молодым людям, направленный на привлечение к активному участию в экономической жизни страны. Время на подготовку – 7 минут 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846" y="3933056"/>
            <a:ext cx="3988467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253</TotalTime>
  <Words>198</Words>
  <Application>Microsoft Office PowerPoint</Application>
  <PresentationFormat>Экран (4:3)</PresentationFormat>
  <Paragraphs>38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Интеллектуальная игра по финансовому праву «Ты сам отвечаешь  за все!»»</vt:lpstr>
      <vt:lpstr>Презентация PowerPoint</vt:lpstr>
      <vt:lpstr>Правила игры:</vt:lpstr>
      <vt:lpstr>Задание 1.  </vt:lpstr>
      <vt:lpstr>Задание 2. </vt:lpstr>
      <vt:lpstr>Задание 3.  </vt:lpstr>
      <vt:lpstr>Задание 4. «Конкурс капитанов» </vt:lpstr>
      <vt:lpstr>Задание 5. </vt:lpstr>
      <vt:lpstr>Задание 6.  </vt:lpstr>
      <vt:lpstr>Подведение итогов</vt:lpstr>
      <vt:lpstr>Спасибо за игру!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по избирательному праву «Ты сам отвечаешь  за все!»»</dc:title>
  <cp:lastModifiedBy>User</cp:lastModifiedBy>
  <cp:revision>14</cp:revision>
  <dcterms:modified xsi:type="dcterms:W3CDTF">2019-09-04T17:21:59Z</dcterms:modified>
</cp:coreProperties>
</file>