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67" r:id="rId2"/>
    <p:sldId id="261" r:id="rId3"/>
    <p:sldId id="262" r:id="rId4"/>
    <p:sldId id="263" r:id="rId5"/>
    <p:sldId id="264" r:id="rId6"/>
    <p:sldId id="265" r:id="rId7"/>
    <p:sldId id="258" r:id="rId8"/>
    <p:sldId id="270" r:id="rId9"/>
    <p:sldId id="271" r:id="rId10"/>
    <p:sldId id="274" r:id="rId11"/>
    <p:sldId id="275" r:id="rId12"/>
    <p:sldId id="276" r:id="rId13"/>
    <p:sldId id="277" r:id="rId14"/>
    <p:sldId id="273" r:id="rId15"/>
    <p:sldId id="269" r:id="rId16"/>
    <p:sldId id="284" r:id="rId17"/>
    <p:sldId id="268" r:id="rId18"/>
    <p:sldId id="279" r:id="rId19"/>
    <p:sldId id="280" r:id="rId20"/>
    <p:sldId id="286" r:id="rId21"/>
    <p:sldId id="287" r:id="rId22"/>
    <p:sldId id="288" r:id="rId23"/>
    <p:sldId id="285" r:id="rId24"/>
    <p:sldId id="290" r:id="rId25"/>
    <p:sldId id="291" r:id="rId26"/>
    <p:sldId id="292" r:id="rId27"/>
    <p:sldId id="26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3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8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3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26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3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7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4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15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7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1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2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9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5"/>
            <a:ext cx="8568952" cy="115212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ГБУЗ СК «Краевая специализированная клиническая инфекционная больница»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280920" cy="4824536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cs typeface="Aharoni" pitchFamily="2" charset="-79"/>
              </a:rPr>
              <a:t>«Профилактика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cs typeface="Aharoni" pitchFamily="2" charset="-79"/>
              </a:rPr>
              <a:t>вирусных заболеваний в период зимних каникул: грипп, корь,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cs typeface="Aharoni" pitchFamily="2" charset="-79"/>
              </a:rPr>
              <a:t>коронавирусная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cs typeface="Aharoni" pitchFamily="2" charset="-79"/>
              </a:rPr>
              <a:t>инфекция (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cs typeface="Aharoni" pitchFamily="2" charset="-79"/>
              </a:rPr>
              <a:t>COVID-19)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cs typeface="Aharoni" pitchFamily="2" charset="-79"/>
              </a:rPr>
              <a:t>»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cs typeface="Aharoni" pitchFamily="2" charset="-79"/>
            </a:endParaRPr>
          </a:p>
          <a:p>
            <a:endParaRPr lang="ru-RU" b="1" dirty="0" smtClean="0">
              <a:solidFill>
                <a:schemeClr val="accent4">
                  <a:lumMod val="50000"/>
                </a:schemeClr>
              </a:solidFill>
              <a:cs typeface="Aharoni" pitchFamily="2" charset="-79"/>
            </a:endParaRPr>
          </a:p>
          <a:p>
            <a:endParaRPr lang="ru-RU" b="1" dirty="0">
              <a:solidFill>
                <a:schemeClr val="accent4">
                  <a:lumMod val="50000"/>
                </a:schemeClr>
              </a:solidFill>
              <a:cs typeface="Aharoni" pitchFamily="2" charset="-79"/>
            </a:endParaRPr>
          </a:p>
          <a:p>
            <a:pPr algn="r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Заместитель главного</a:t>
            </a:r>
          </a:p>
          <a:p>
            <a:pPr algn="r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врача по медицинской части</a:t>
            </a:r>
          </a:p>
          <a:p>
            <a:pPr algn="r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Сергиенко Ольга Николаевна</a:t>
            </a:r>
          </a:p>
          <a:p>
            <a:pPr algn="r"/>
            <a:endParaRPr lang="ru-RU" sz="2600" b="1" dirty="0">
              <a:solidFill>
                <a:schemeClr val="accent4">
                  <a:lumMod val="50000"/>
                </a:schemeClr>
              </a:solidFill>
              <a:cs typeface="Aharoni" pitchFamily="2" charset="-79"/>
            </a:endParaRPr>
          </a:p>
          <a:p>
            <a:r>
              <a:rPr lang="ru-RU" sz="2600" b="1" dirty="0">
                <a:solidFill>
                  <a:schemeClr val="tx1"/>
                </a:solidFill>
                <a:cs typeface="Aharoni" pitchFamily="2" charset="-79"/>
              </a:rPr>
              <a:t>Ставрополь, </a:t>
            </a:r>
            <a:r>
              <a:rPr lang="ru-RU" sz="2600" b="1" dirty="0" smtClean="0">
                <a:solidFill>
                  <a:schemeClr val="tx1"/>
                </a:solidFill>
                <a:cs typeface="Aharoni" pitchFamily="2" charset="-79"/>
              </a:rPr>
              <a:t>202</a:t>
            </a:r>
            <a:r>
              <a:rPr lang="en-US" sz="2600" b="1" dirty="0" smtClean="0">
                <a:solidFill>
                  <a:schemeClr val="tx1"/>
                </a:solidFill>
                <a:cs typeface="Aharoni" pitchFamily="2" charset="-79"/>
              </a:rPr>
              <a:t>3</a:t>
            </a:r>
            <a:r>
              <a:rPr lang="ru-RU" sz="2600" b="1" dirty="0" smtClean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600" b="1" dirty="0">
                <a:solidFill>
                  <a:schemeClr val="tx1"/>
                </a:solidFill>
                <a:cs typeface="Aharoni" pitchFamily="2" charset="-79"/>
              </a:rPr>
              <a:t>г.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6" y="3717032"/>
            <a:ext cx="345638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6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 данным двух Национальных центров ВОЗ по гриппу в Российской Федерации, циркулирующие среди населения вирусы, антигенно соответствуют штаммам, введенным в состав гриппозных вакцин на текущий сезон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5024"/>
            <a:ext cx="496577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4032448" cy="290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7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25658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Острые респираторные вирусные инфекции (ОРВИ) неизменно занимают ведущее место в структуре инфекционной патологии, особенно среди детей. В России ежегодно регистрируется примерно 70–80 тыс. заболеваний на 100 тыс. населения данного возраста (в 3,3 раза выше, чем у взрослых) без тенденции к снижению, при этом частота встречаемости гриппа во время сезонного подъема заболеваемости наблюдается, как правило чаще, чем ОВРИ другой этиологии в сумме.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6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9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1" y="0"/>
            <a:ext cx="91627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8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Дифференциальная диагностика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352928" cy="475252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условиях сложной эпидемиологической ситуации требуется проведение дифференциальной диагностики ОРВИ с гриппом и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COVID-19!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Известно, что грипп и коронавирусная инфекция могут привести к неблагоприятным исходам 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тяжелым осложнениям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любом возрасте. Схожесть 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клинических симптомов 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затрудняет диагностику 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этих заболеваний. </a:t>
            </a:r>
          </a:p>
        </p:txBody>
      </p:sp>
      <p:sp>
        <p:nvSpPr>
          <p:cNvPr id="4" name="AutoShape 2" descr="https://dailymoscow.ru/storage/news/2021/11/23/c48e2a7c6b9ffeda2f0a79bd95d0e3a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5"/>
            <a:ext cx="3995936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5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Особенности клинических проявлений </a:t>
            </a:r>
            <a:r>
              <a:rPr lang="en-US" b="1" dirty="0">
                <a:solidFill>
                  <a:srgbClr val="FF0000"/>
                </a:solidFill>
              </a:rPr>
              <a:t>COVID-</a:t>
            </a:r>
            <a:r>
              <a:rPr lang="ru-RU" b="1" dirty="0">
                <a:solidFill>
                  <a:srgbClr val="FF0000"/>
                </a:solidFill>
              </a:rPr>
              <a:t>19 у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136904" cy="482453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Наиболее частыми симптомами у детей являются лихорадка, непродуктивный кашель, возможно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появление признаков интоксикации (миалгии, тошнота, слабость). У некоторых отмечаются боль в горле, заложенность носа, симптомы поражения желудочно-кишечного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тракта (боли в животе, диарея, рвота).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Диарея у детей на фоне инфекции COVID-19 отмечается чаще, чем у взрослых. Патогномоничный для COVID-19 у взрослых симптом гипосмии/аносмии и/или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дисгевзии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отмечается и у детей, однако активных жалоб они в силу возраста не предъявляют.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Кто является источником инфекции?</a:t>
            </a:r>
            <a:r>
              <a:rPr lang="ru-RU" sz="2400" dirty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Единственным источником и распространителем инфекции является больной человек. Основным путем распространения вирусов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гриппа, ОРВИ 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 человека к человеку считается воздушно-капельное заражение при разговоре, кашле, чихании. Распространение вирусов может происходить и контактно-бытовым путем при несоблюдении заболевшим и окружающими его лицами правил личной гигиены, в том числе пользовании общими предметами ухода (полотенце, носовые платки, посуда и др.), не подвергшимся обработке и дезинфекции. Необходимо помнить, что инфекция легко передается через грязные руки. Специальные наблюдения показали, что руки до 300 раз в день контактируют с отделяемым из носа и глаз, со слюной. При рукопожатии, через дверные ручки, другие предметы вирусы переходят на руки здоровых, а оттуда к ним в нос, глаза, рот.</a:t>
            </a:r>
          </a:p>
        </p:txBody>
      </p:sp>
    </p:spTree>
    <p:extLst>
      <p:ext uri="{BB962C8B-B14F-4D97-AF65-F5344CB8AC3E}">
        <p14:creationId xmlns:p14="http://schemas.microsoft.com/office/powerpoint/2010/main" val="260345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" y="0"/>
            <a:ext cx="91303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4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77686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Антон\Desktop\кор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712879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2809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КОРЬ!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начала года в Ставропольском крае зафиксированы более 280 случаев заболевания корью. Среди заболевших 70% составляют дети в возрасте до 17 лет, чаще всего заболевают дети младших возрастных групп - от 0 до 6 лет.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0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08111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FF0000"/>
                </a:solidFill>
              </a:rPr>
              <a:t>Актуальность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268072" cy="532859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течение 3-х последних 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недель в Российской 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Федерации, как и в большинстве других стран Северного полушария, отмечается резкий рост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заболеваемости ОРВИ.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гриппа среди лабораторно расшифрованных ОРВИ за последнюю неделю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составляет 13,3% (еженедельный бюллетень по гриппу НИИ им. А.А.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Смородинцева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В прошлом году в аналогичный период – более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50%. В ближайшие недели прогнозируется дальнейший рост заболеваемости гриппом. </a:t>
            </a:r>
          </a:p>
        </p:txBody>
      </p:sp>
      <p:pic>
        <p:nvPicPr>
          <p:cNvPr id="5122" name="Picture 2" descr="https://mon.medikforum.ru/uploads/posts/2020-02/1581678956_grippior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94759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85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482453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Является одним из наиболее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высококонтагиозных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инфекционных заболеваний и характеризуется специфической экзантемой, катаральным и интоксикационным синдромами. Это вирусная инфекция с высокой заболеваемостью и летальностью среди невакцинированных лиц. Несмотря на то, что корь считается детской болезнью, ею могут болеть люди разных возрастов.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229200"/>
            <a:ext cx="8280920" cy="1296144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Восприимчивость к кори у неболевших и невакцинированных людей — около 95%!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7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08912" cy="3411811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В начальной стадии кори, первые признаки у детей имитируют ОРВИ: повышение температуры до 39ºС и более, головная боль, слабость, отсутствие аппетита, обильное слизистое отделяемое из носа, осиплость голоса и сухой кашель, появление признаков конъюнктивита, слезотечение и светобоязнь.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3284984"/>
            <a:ext cx="702146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6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Сыпь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появляется в типичных случаях на 3-4 день болезни, с выраженной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этапностью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высыпаний: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✓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спинка носа, за ушами;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✓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лицо, шея, плечи, грудь;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✓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туловище,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проксимальные отделы рук;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✓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дистальные отделы верхних и нижних конечностей.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3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За 1-2 дня до высыпаний появляется патогномоничный симптом кори – пятна Бельского-Филатова-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Коплика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– обычно на слизистой оболочке щек напротив малых коренных зубов, реже на слизистой губ, деснах. Пятна имеют вид мелких (1-2 мм), серовато-белых папул, окруженных узкой каймой гиперемии, не сливающихся между собой, не снимаются шпателем, сохраняются 2-3 дня. Пятна напоминают зерна белого песка.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429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Пятна Бельского-Филатова-</a:t>
            </a:r>
            <a:r>
              <a:rPr lang="ru-RU" b="1" dirty="0" err="1">
                <a:solidFill>
                  <a:srgbClr val="FF0000"/>
                </a:solidFill>
                <a:cs typeface="Times New Roman" pitchFamily="18" charset="0"/>
              </a:rPr>
              <a:t>Коплика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992888" cy="432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лево 3"/>
          <p:cNvSpPr/>
          <p:nvPr/>
        </p:nvSpPr>
        <p:spPr>
          <a:xfrm>
            <a:off x="4860032" y="4221088"/>
            <a:ext cx="936104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6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Коревая сыпь у ребенка 5 лет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92888" cy="475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4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864095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Вакцинопрофилактика кори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208912" cy="518457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Детям проводят прививки планово в 1 год, а ревакцинацию - в 6 лет. При нарушении сроков иммунизации первая прививка может быть введена ребенку в любом возрасте, а вторая - после 6 лет, но не ранее чем через 3 месяца после первой. 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Взрослым, не привитым, не болевшим и привитым однократно, прививки против кори проводят до 35 лет. Отдельным контингентам, например, медицинским работникам, работникам торговли, учреждений социальной и коммунальной сферы, прививки против кори проводятся до 55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8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Благодарю за внимание!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47737"/>
            <a:ext cx="561662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1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!!!</a:t>
            </a:r>
            <a:r>
              <a:rPr lang="ru-RU" dirty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предыдущую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неделю показатель заболеваемости ОРВИ и гриппом в Российской Федерации вырос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6,5%.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заболеваемости отмечен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субъекте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Российской Федерации. </a:t>
            </a:r>
          </a:p>
        </p:txBody>
      </p:sp>
    </p:spTree>
    <p:extLst>
      <p:ext uri="{BB962C8B-B14F-4D97-AF65-F5344CB8AC3E}">
        <p14:creationId xmlns:p14="http://schemas.microsoft.com/office/powerpoint/2010/main" val="20651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информации НИИ гриппа, в России отмечаются случаи тяжелого течения ОРВИ (ТОРИ). По данным системы Сигнального надзора, в пяти городах — Калининграде, Новосибирске, Самаре, Чите, Санкт-Петербурге выявили 76 случаев тяжелой острой респираторной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инфекции.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Особенно подвержены ТОРИ дети.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avatars.mds.yandex.net/i?id=ff16e8715b7aa315efc0825dc5bd6327_l-625493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70567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6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екущая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картина заболеваемости в России показывает, что пациенты болеют именно гонконгским гриппом. Это сильно контрастирует с прошлым годом, когда значительную долю занимал H1N1, или «свиной грипп». Сейчас же этот штамм не выявляется вовсе.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smolnarod.ru/wp-content/uploads/2017/10/078949dd4a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058"/>
            <a:ext cx="3312368" cy="252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нтон\Desktop\Гонкогский грип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7"/>
            <a:ext cx="4824536" cy="252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нак запрета 2"/>
          <p:cNvSpPr/>
          <p:nvPr/>
        </p:nvSpPr>
        <p:spPr>
          <a:xfrm>
            <a:off x="5580112" y="3933056"/>
            <a:ext cx="3312368" cy="252490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4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Для данного гриппа характерен короткий инкубационный период (от нескольких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часов до 4-х дней)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высокий риск тяжелого течения. Частым осложнением гриппа А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является развитие вирусной пневмонии, клиническая картина которой имеет много общего с поражением легких при новой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инфекции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(«матовые стекла», острый респираторный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дистресс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-синдром), что требует обязательного проведения рентгенографии или КТ органов грудной полости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В совокупности с поражением легких отмечаются симптомы со стороны ЖКТ (тошнота, рвота и диарея).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7231"/>
            <a:ext cx="8229600" cy="6019605"/>
          </a:xfrm>
        </p:spPr>
        <p:txBody>
          <a:bodyPr>
            <a:normAutofit/>
          </a:bodyPr>
          <a:lstStyle/>
          <a:p>
            <a:r>
              <a:rPr lang="ru-RU" sz="3200" b="1" dirty="0">
                <a:cs typeface="Times New Roman" pitchFamily="18" charset="0"/>
              </a:rPr>
              <a:t>Грипп – высоко контагиозная инфекция</a:t>
            </a:r>
            <a:r>
              <a:rPr lang="ru-RU" dirty="0"/>
              <a:t/>
            </a:r>
            <a:br>
              <a:rPr lang="ru-RU" dirty="0"/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• Дальность рассеивания аэрозольных частиц при кашле и разговоре – 2-3 метра.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• Доза вирусов, способная инфицировать организм человека составляет 0,1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мкл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носоглоточного секрета.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• Вирус гриппа сохраняется в воздухе помещений 2-9 ч., на бумаге и тканях 8-12 ч., на металлических предметах и пластмассе 24-48 ч.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733256"/>
            <a:ext cx="7905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773" y="188640"/>
            <a:ext cx="7905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675312"/>
            <a:ext cx="7905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41468"/>
            <a:ext cx="7905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7905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8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Как проявляется грипп?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 типичных случаях болезнь начинается внезапно: повышается температура до 39-40 градусов, появляется озноб, сильная головная боль, головокружение, боль в глазных яблоках и мышцах, слезотечение.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3096"/>
            <a:ext cx="496855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3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Как защитить себя от гриппа?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700" b="1" dirty="0"/>
              <a:t>Самое эффективное средство в профилактике гриппа – </a:t>
            </a:r>
            <a:r>
              <a:rPr lang="ru-RU" sz="9600" b="1" dirty="0">
                <a:solidFill>
                  <a:srgbClr val="FF0000"/>
                </a:solidFill>
              </a:rPr>
              <a:t>вакцинация! </a:t>
            </a:r>
          </a:p>
        </p:txBody>
      </p:sp>
      <p:pic>
        <p:nvPicPr>
          <p:cNvPr id="3074" name="Picture 2" descr="https://sibmama.ru/images/22442/6ea9795d0e23f0fe3d43ecd2498df3f48993f7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96952"/>
            <a:ext cx="612068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801</Words>
  <Application>Microsoft Office PowerPoint</Application>
  <PresentationFormat>Экран (4:3)</PresentationFormat>
  <Paragraphs>46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ГБУЗ СК «Краевая специализированная клиническая инфекционная больница»</vt:lpstr>
      <vt:lpstr>Актуальность</vt:lpstr>
      <vt:lpstr>!!! За предыдущую неделю показатель заболеваемости ОРВИ и гриппом в Российской Федерации вырос на 6,5%. Рост заболеваемости отмечен в 41 субъекте Российской Федерации. </vt:lpstr>
      <vt:lpstr>По информации НИИ гриппа, в России отмечаются случаи тяжелого течения ОРВИ (ТОРИ). По данным системы Сигнального надзора, в пяти городах — Калининграде, Новосибирске, Самаре, Чите, Санкт-Петербурге выявили 76 случаев тяжелой острой респираторной инфекции. Особенно подвержены ТОРИ дети. </vt:lpstr>
      <vt:lpstr>Текущая картина заболеваемости в России показывает, что пациенты болеют именно гонконгским гриппом. Это сильно контрастирует с прошлым годом, когда значительную долю занимал H1N1, или «свиной грипп». Сейчас же этот штамм не выявляется вовсе.</vt:lpstr>
      <vt:lpstr>Для данного гриппа характерен короткий инкубационный период (от нескольких часов до 4-х дней) и высокий риск тяжелого течения. Частым осложнением гриппа А (H3N2) является развитие вирусной пневмонии, клиническая картина которой имеет много общего с поражением легких при новой коронавирусной инфекции COVID-19 («матовые стекла», острый респираторный дистресс-синдром), что требует обязательного проведения рентгенографии или КТ органов грудной полости. В совокупности с поражением легких отмечаются симптомы со стороны ЖКТ (тошнота, рвота и диарея).  </vt:lpstr>
      <vt:lpstr>Грипп – высоко контагиозная инфекция • Дальность рассеивания аэрозольных частиц при кашле и разговоре – 2-3 метра.  • Доза вирусов, способная инфицировать организм человека составляет 0,1 мкл носоглоточного секрета. • Вирус гриппа сохраняется в воздухе помещений 2-9 ч., на бумаге и тканях 8-12 ч., на металлических предметах и пластмассе 24-48 ч. </vt:lpstr>
      <vt:lpstr>Как проявляется грипп? В типичных случаях болезнь начинается внезапно: повышается температура до 39-40 градусов, появляется озноб, сильная головная боль, головокружение, боль в глазных яблоках и мышцах, слезотечение. </vt:lpstr>
      <vt:lpstr>Как защитить себя от гриппа? Самое эффективное средство в профилактике гриппа – вакцинация! </vt:lpstr>
      <vt:lpstr>По данным двух Национальных центров ВОЗ по гриппу в Российской Федерации, циркулирующие среди населения вирусы, антигенно соответствуют штаммам, введенным в состав гриппозных вакцин на текущий сезон! </vt:lpstr>
      <vt:lpstr>Острые респираторные вирусные инфекции (ОРВИ) неизменно занимают ведущее место в структуре инфекционной патологии, особенно среди детей. В России ежегодно регистрируется примерно 70–80 тыс. заболеваний на 100 тыс. населения данного возраста (в 3,3 раза выше, чем у взрослых) без тенденции к снижению, при этом частота встречаемости гриппа во время сезонного подъема заболеваемости наблюдается, как правило чаще, чем ОВРИ другой этиологии в сумме.  </vt:lpstr>
      <vt:lpstr>Презентация PowerPoint</vt:lpstr>
      <vt:lpstr>Презентация PowerPoint</vt:lpstr>
      <vt:lpstr>Презентация PowerPoint</vt:lpstr>
      <vt:lpstr>Дифференциальная диагностика</vt:lpstr>
      <vt:lpstr>Особенности клинических проявлений COVID-19 у детей</vt:lpstr>
      <vt:lpstr>Кто является источником инфекции? Единственным источником и распространителем инфекции является больной человек. Основным путем распространения вирусов гриппа, ОРВИ и COVID-19 от человека к человеку считается воздушно-капельное заражение при разговоре, кашле, чихании. Распространение вирусов может происходить и контактно-бытовым путем при несоблюдении заболевшим и окружающими его лицами правил личной гигиены, в том числе пользовании общими предметами ухода (полотенце, носовые платки, посуда и др.), не подвергшимся обработке и дезинфекции. Необходимо помнить, что инфекция легко передается через грязные руки. Специальные наблюдения показали, что руки до 300 раз в день контактируют с отделяемым из носа и глаз, со слюной. При рукопожатии, через дверные ручки, другие предметы вирусы переходят на руки здоровых, а оттуда к ним в нос, глаза, рот.</vt:lpstr>
      <vt:lpstr>Презентация PowerPoint</vt:lpstr>
      <vt:lpstr>Презентация PowerPoint</vt:lpstr>
      <vt:lpstr>Корь  Является одним из наиболее высококонтагиозных инфекционных заболеваний и характеризуется специфической экзантемой, катаральным и интоксикационным синдромами. Это вирусная инфекция с высокой заболеваемостью и летальностью среди невакцинированных лиц. Несмотря на то, что корь считается детской болезнью, ею могут болеть люди разных возрастов.</vt:lpstr>
      <vt:lpstr>В начальной стадии кори, первые признаки у детей имитируют ОРВИ: повышение температуры до 39ºС и более, головная боль, слабость, отсутствие аппетита, обильное слизистое отделяемое из носа, осиплость голоса и сухой кашель, появление признаков конъюнктивита, слезотечение и светобоязнь. </vt:lpstr>
      <vt:lpstr>! Сыпь появляется в типичных случаях на 3-4 день болезни, с выраженной этапностью высыпаний: ✓ спинка носа, за ушами;  ✓ лицо, шея, плечи, грудь;  ✓ туловище,  проксимальные отделы рук;  ✓ дистальные отделы верхних и нижних конечностей.</vt:lpstr>
      <vt:lpstr>За 1-2 дня до высыпаний появляется патогномоничный симптом кори – пятна Бельского-Филатова-Коплика – обычно на слизистой оболочке щек напротив малых коренных зубов, реже на слизистой губ, деснах. Пятна имеют вид мелких (1-2 мм), серовато-белых папул, окруженных узкой каймой гиперемии, не сливающихся между собой, не снимаются шпателем, сохраняются 2-3 дня. Пятна напоминают зерна белого песка.</vt:lpstr>
      <vt:lpstr>Пятна Бельского-Филатова-Коплика</vt:lpstr>
      <vt:lpstr>Коревая сыпь у ребенка 5 лет</vt:lpstr>
      <vt:lpstr>Вакцинопрофилактика кори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Бакшинов</dc:creator>
  <cp:lastModifiedBy>Антон Бакшинов</cp:lastModifiedBy>
  <cp:revision>57</cp:revision>
  <dcterms:created xsi:type="dcterms:W3CDTF">2022-12-23T18:31:42Z</dcterms:created>
  <dcterms:modified xsi:type="dcterms:W3CDTF">2023-12-21T20:03:03Z</dcterms:modified>
</cp:coreProperties>
</file>